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8" r:id="rId3"/>
  </p:sldIdLst>
  <p:sldSz cx="7559675" cy="10691495"/>
  <p:notesSz cx="7105650" cy="10239375"/>
  <p:embeddedFontLst>
    <p:embeddedFont>
      <p:font typeface="TH SarabunPSK" panose="020B0500040200020003" pitchFamily="34" charset="-34"/>
      <p:boldItalic r:id="rId7"/>
    </p:embeddedFont>
    <p:embeddedFont>
      <p:font typeface="Cordia New" panose="020B0304020202020204" charset="0"/>
      <p:regular r:id="rId8"/>
      <p:bold r:id="rId9"/>
      <p:italic r:id="rId10"/>
      <p:boldItalic r:id="rId11"/>
    </p:embeddedFont>
    <p:embeddedFont>
      <p:font typeface="Angsana New" panose="02020603050405020304" charset="0"/>
      <p:regular r:id="rId12"/>
      <p:bold r:id="rId13"/>
      <p:italic r:id="rId14"/>
      <p:boldItalic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840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680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520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565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05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45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85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E00"/>
    <a:srgbClr val="F5A109"/>
    <a:srgbClr val="FFCF00"/>
    <a:srgbClr val="686600"/>
    <a:srgbClr val="9A9600"/>
    <a:srgbClr val="FFCE00"/>
    <a:srgbClr val="FFF600"/>
    <a:srgbClr val="FFCC00"/>
    <a:srgbClr val="F8F278"/>
    <a:srgbClr val="FFF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13.fntdata"/><Relationship Id="rId18" Type="http://schemas.openxmlformats.org/officeDocument/2006/relationships/font" Target="fonts/font12.fntdata"/><Relationship Id="rId17" Type="http://schemas.openxmlformats.org/officeDocument/2006/relationships/font" Target="fonts/font11.fntdata"/><Relationship Id="rId16" Type="http://schemas.openxmlformats.org/officeDocument/2006/relationships/font" Target="fonts/font10.fntdata"/><Relationship Id="rId15" Type="http://schemas.openxmlformats.org/officeDocument/2006/relationships/font" Target="fonts/font9.fntdata"/><Relationship Id="rId14" Type="http://schemas.openxmlformats.org/officeDocument/2006/relationships/font" Target="fonts/font8.fntdata"/><Relationship Id="rId13" Type="http://schemas.openxmlformats.org/officeDocument/2006/relationships/font" Target="fonts/font7.fntdata"/><Relationship Id="rId12" Type="http://schemas.openxmlformats.org/officeDocument/2006/relationships/font" Target="fonts/font6.fntdata"/><Relationship Id="rId11" Type="http://schemas.openxmlformats.org/officeDocument/2006/relationships/font" Target="fonts/font5.fntdata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-163830"/>
            <a:ext cx="7902575" cy="11330305"/>
          </a:xfrm>
          <a:prstGeom prst="rect">
            <a:avLst/>
          </a:prstGeom>
        </p:spPr>
      </p:pic>
      <p:sp>
        <p:nvSpPr>
          <p:cNvPr id="13" name="สี่เหลี่ยมผืนผ้า 12"/>
          <p:cNvSpPr/>
          <p:nvPr/>
        </p:nvSpPr>
        <p:spPr>
          <a:xfrm>
            <a:off x="2778125" y="473710"/>
            <a:ext cx="5043805" cy="563245"/>
          </a:xfrm>
          <a:prstGeom prst="rect">
            <a:avLst/>
          </a:prstGeom>
          <a:solidFill>
            <a:srgbClr val="1D2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/>
          <p:cNvSpPr/>
          <p:nvPr/>
        </p:nvSpPr>
        <p:spPr>
          <a:xfrm>
            <a:off x="-7620" y="-163830"/>
            <a:ext cx="7829550" cy="2402840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0364B0"/>
              </a:gs>
              <a:gs pos="49000">
                <a:srgbClr val="00B7E8"/>
              </a:gs>
              <a:gs pos="100000">
                <a:srgbClr val="00B7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267643" y="159210"/>
            <a:ext cx="1705122" cy="16799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445365" y="1037094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039468" y="1716970"/>
            <a:ext cx="543433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th-TH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</a:t>
            </a:r>
            <a:r>
              <a:rPr lang="th-TH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สภาองค์การบริหารส่วนตำบลโคกสนวน</a:t>
            </a:r>
            <a:endParaRPr lang="th-TH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478780" y="0"/>
            <a:ext cx="2080895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งานกิจการสภา</a:t>
            </a:r>
            <a:endParaRPr lang="th-TH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สี่เหลี่ยมผืนผ้า: มุมมน 22"/>
          <p:cNvSpPr/>
          <p:nvPr/>
        </p:nvSpPr>
        <p:spPr>
          <a:xfrm>
            <a:off x="2731770" y="2603500"/>
            <a:ext cx="4480560" cy="6426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638425" y="2672715"/>
            <a:ext cx="4634230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สมัยสามัญ สมัยที่ 3 ครั้งที่ 1 ประจำปี 2566</a:t>
            </a:r>
            <a:endParaRPr lang="th-TH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79730" y="3822700"/>
            <a:ext cx="7054850" cy="1476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000" b="1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4 สิงหาคม พ.ศ. 2566</a:t>
            </a:r>
            <a:endParaRPr lang="th-TH" sz="3000" b="1" dirty="0" smtClean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09.30 น. ณ องประชุมองค์การบริหารส่วนตำบลโคกสนวน</a:t>
            </a:r>
            <a:endParaRPr lang="th-TH" sz="3000" b="1" dirty="0" smtClean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000" b="1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อำเภอชำนิ จังหวัดบุรีรัมย์</a:t>
            </a:r>
            <a:endParaRPr lang="th-TH" sz="3000" b="1" dirty="0" smtClean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153670" y="3780790"/>
            <a:ext cx="7058660" cy="1963420"/>
          </a:xfrm>
          <a:prstGeom prst="rect">
            <a:avLst/>
          </a:prstGeom>
          <a:noFill/>
          <a:ln w="38100">
            <a:solidFill>
              <a:srgbClr val="00B7E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84" y="86967"/>
            <a:ext cx="1806378" cy="1764030"/>
          </a:xfrm>
          <a:prstGeom prst="rect">
            <a:avLst/>
          </a:prstGeom>
        </p:spPr>
      </p:pic>
      <p:pic>
        <p:nvPicPr>
          <p:cNvPr id="31" name="รูปภาพ 30" descr="C:\Users\NCC\Downloads\LINE_ALBUM_ประชุมสภา สมัยที่๔ ครั้งที่๑_๒๓๐๗๑๙.jpgLINE_ALBUM_ประชุมสภา สมัยที่๔ ครั้งที่๑_๒๓๐๗๑๙"/>
          <p:cNvPicPr>
            <a:picLocks noChangeAspect="1"/>
          </p:cNvPicPr>
          <p:nvPr/>
        </p:nvPicPr>
        <p:blipFill>
          <a:blip r:embed="rId1"/>
          <a:srcRect t="17261" r="9119"/>
          <a:stretch>
            <a:fillRect/>
          </a:stretch>
        </p:blipFill>
        <p:spPr>
          <a:xfrm>
            <a:off x="1363345" y="6459855"/>
            <a:ext cx="5337175" cy="36436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216</Words>
  <Application>WPS Presentation</Application>
  <PresentationFormat>กำหนดเอง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SimSun</vt:lpstr>
      <vt:lpstr>Wingdings</vt:lpstr>
      <vt:lpstr>TH SarabunPSK</vt:lpstr>
      <vt:lpstr>Cordia New</vt:lpstr>
      <vt:lpstr>Microsoft YaHei</vt:lpstr>
      <vt:lpstr>Angsana New</vt:lpstr>
      <vt:lpstr>TH Sarabun PSK</vt:lpstr>
      <vt:lpstr>Arial Unicode MS</vt:lpstr>
      <vt:lpstr>Calibri Light</vt:lpstr>
      <vt:lpstr>Calibri</vt:lpstr>
      <vt:lpstr>PS Pimpdeed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NCC</cp:lastModifiedBy>
  <cp:revision>206</cp:revision>
  <cp:lastPrinted>2020-04-13T15:51:00Z</cp:lastPrinted>
  <dcterms:created xsi:type="dcterms:W3CDTF">2019-11-10T02:56:00Z</dcterms:created>
  <dcterms:modified xsi:type="dcterms:W3CDTF">2023-08-03T07:54:30Z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C3F1CB2821F84DBFA12AAD425C84B892</vt:lpwstr>
  </property>
  <property fmtid="{D5CDD505-2E9C-101B-9397-08002B2CF9AE}" pid="3" name="KSOProductBuildVer">
    <vt:lpwstr>1054-11.2.0.11537</vt:lpwstr>
  </property>
</Properties>
</file>